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"/>
  </p:notesMasterIdLst>
  <p:sldIdLst>
    <p:sldId id="1179" r:id="rId2"/>
  </p:sldIdLst>
  <p:sldSz cx="12192000" cy="6858000"/>
  <p:notesSz cx="6865938" cy="99949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50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00"/>
    <a:srgbClr val="FF66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28" y="78"/>
      </p:cViewPr>
      <p:guideLst>
        <p:guide orient="horz" pos="3226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2975240" cy="499744"/>
          </a:xfrm>
          <a:prstGeom prst="rect">
            <a:avLst/>
          </a:prstGeom>
        </p:spPr>
        <p:txBody>
          <a:bodyPr vert="horz" lIns="91982" tIns="45989" rIns="91982" bIns="459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9118" y="4"/>
            <a:ext cx="2975240" cy="499744"/>
          </a:xfrm>
          <a:prstGeom prst="rect">
            <a:avLst/>
          </a:prstGeom>
        </p:spPr>
        <p:txBody>
          <a:bodyPr vert="horz" lIns="91982" tIns="45989" rIns="91982" bIns="45989" rtlCol="0"/>
          <a:lstStyle>
            <a:lvl1pPr algn="r">
              <a:defRPr sz="1200"/>
            </a:lvl1pPr>
          </a:lstStyle>
          <a:p>
            <a:fld id="{B7ABE874-D9E6-4A8C-914D-57B04B4B319C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53212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2" tIns="45989" rIns="91982" bIns="4598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4" y="4747584"/>
            <a:ext cx="5492750" cy="4497705"/>
          </a:xfrm>
          <a:prstGeom prst="rect">
            <a:avLst/>
          </a:prstGeom>
        </p:spPr>
        <p:txBody>
          <a:bodyPr vert="horz" lIns="91982" tIns="45989" rIns="91982" bIns="4598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93426"/>
            <a:ext cx="2975240" cy="499744"/>
          </a:xfrm>
          <a:prstGeom prst="rect">
            <a:avLst/>
          </a:prstGeom>
        </p:spPr>
        <p:txBody>
          <a:bodyPr vert="horz" lIns="91982" tIns="45989" rIns="91982" bIns="459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9118" y="9493426"/>
            <a:ext cx="2975240" cy="499744"/>
          </a:xfrm>
          <a:prstGeom prst="rect">
            <a:avLst/>
          </a:prstGeom>
        </p:spPr>
        <p:txBody>
          <a:bodyPr vert="horz" lIns="91982" tIns="45989" rIns="91982" bIns="45989" rtlCol="0" anchor="b"/>
          <a:lstStyle>
            <a:lvl1pPr algn="r">
              <a:defRPr sz="1200"/>
            </a:lvl1pPr>
          </a:lstStyle>
          <a:p>
            <a:fld id="{479AA53F-C7FE-443C-AC1E-E686FEF1B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09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4587-9334-4F7D-BD3D-41DF26B0FD9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2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A50B-04F8-4A40-ABBC-BB97C326FF7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55A8-D5DB-48D8-9F8A-CFCEFD95E9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0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5D9D-DCFB-4FCF-9A23-8819FA87A70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/>
            </a:lvl1pPr>
          </a:lstStyle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1431-35FE-450F-BE12-B658D0E4A7D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5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6F5-CBAA-4408-B81F-BB36F9DFCF8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10B9-D02A-4AE8-8FDD-0BDAF026394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6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8501-3665-4964-8577-8070A5E2954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4E46-9479-4303-ACAC-736DCD610E5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8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7A2-3EA1-4392-8AAF-C1D710DFF60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3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E738-4C05-4E06-B201-E4E6DEE4F34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0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17C6-A50E-4EC6-903E-013C0C9818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0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30" t="15604" r="59389" b="19840"/>
          <a:stretch/>
        </p:blipFill>
        <p:spPr>
          <a:xfrm>
            <a:off x="651850" y="589086"/>
            <a:ext cx="9669060" cy="559443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4C54-F426-4B1C-8543-FA4248E0D92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753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11338</TotalTime>
  <Words>1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1_Office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Masahisa Horiuchi</dc:creator>
  <cp:lastModifiedBy>Horiuchi Masahisa</cp:lastModifiedBy>
  <cp:revision>842</cp:revision>
  <cp:lastPrinted>2021-05-28T04:11:59Z</cp:lastPrinted>
  <dcterms:created xsi:type="dcterms:W3CDTF">2011-10-21T01:49:36Z</dcterms:created>
  <dcterms:modified xsi:type="dcterms:W3CDTF">2021-09-30T05:45:55Z</dcterms:modified>
</cp:coreProperties>
</file>